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C5C5C5"/>
    <a:srgbClr val="D9D9D9"/>
    <a:srgbClr val="E2E2E2"/>
    <a:srgbClr val="E6E6E6"/>
    <a:srgbClr val="151B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BDEC-0BB8-D6E9-0AB9-A8BC8A672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A420-C1F9-C88F-C253-A0D153585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BE0BD-8F79-DA2F-1D9D-8B1460E4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6614-20C5-1F2B-B582-B72AF014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9833-B0BA-CF7B-55B4-AAB81FA2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57B1-15C1-5DE1-AF55-31EF4E41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B1F1C-4CD2-1A1C-A43B-2EA62CED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4D9B-3BE4-38D4-246C-CBF6D3BB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9CA7-3C0A-E243-3BE6-5AD2EF6E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80BC-4931-F24A-072A-D084102D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EC7A7-AA13-6A7E-1B3F-8EF72AB57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525B-EA19-5E92-4248-B155CBE1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8D44-BE6F-4C20-D9A9-3BA44353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25CF-D828-250B-429F-6BE9F00D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73C3-C5C7-4271-D2ED-06353491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7B35-C240-5A46-9394-6BB7C24D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0984-1F87-C4C6-32B4-B99B9C21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3E3E-497B-2E9F-5E3E-5DA17E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2BB7-7C56-4F65-C822-7A1E785C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99CE5-27A5-7C30-9A1B-FC96D73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4158-F1F6-2FD5-3D1E-353C445E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2E37-63BD-1350-1452-CE12D4F9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88C20-AEB3-20C8-2C57-3E2B4E9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9F62-9305-75D9-24A8-8D87EC4F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5916-4375-9A48-09CA-0D53276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4AEE-57EE-F478-2694-1CCC906A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BBA1-8B67-6A59-E297-1398DE30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063A-9E9A-1FE1-C34E-D2DF9818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F439B-B194-31AB-F9AD-0D0D1BD4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A0A6B-FD4F-7A08-617F-A3894703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829CB-F1D1-FCA2-381B-C8490070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CBA1-9CE2-5629-C147-FF44162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830A-0569-2983-31B0-D2E167495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69B0D-F5CD-304A-6B78-50634E8B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986A-59DB-3A01-0061-DC895A5B4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C96C4-A5DF-5330-B929-C646135AF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FF2FB-B4EF-65E3-3602-57D118E0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BA36F-C84A-909F-6297-497CDCF6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469B5-43E7-0509-C6CB-2021BE36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B684-67BC-591D-8CDF-4E4FE50C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5BDB-348A-F2B6-2D2E-76815A80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1C731-7DC3-59BA-78D6-CC7A413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DB553-B15F-DCBF-1A92-66341A61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18F57-FF08-AB1F-4460-E6A458BF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66510-F1C9-EA19-3457-EFA7256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A0BF2-1F07-8EC2-0C7E-C12A8A15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786B-5F57-222A-1CDF-C67E521D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B5A-A13B-852E-8F45-AC0FD1DA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3908-F862-E72C-3E99-A91EBE5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E0142-F426-691F-5AAA-A01630EE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0629-75DF-B290-64B1-0A8E0D05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68398-43F6-C80A-75BF-87B46B94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C62D-E291-D57E-9A6E-849039C9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E256C-8446-EDD4-C526-3AB19B169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E4C69-64AB-D383-A9AE-F4DDF85EB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C4D97-02B0-4A1C-2CED-A82A7583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9B379-7123-997B-02A4-85C5A229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ADDF3-0E71-F4AC-F9B5-7FE40496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32582-EEB2-EDC2-90A5-7A64A882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C52C5-6AFF-17FC-2DEA-B090CAD8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CE61-ABED-E284-9EDD-6F1362AF4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3763-D2EF-4F06-B400-1F7CD6B7B9C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B4185-938D-47C9-4057-B7DA6740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1C0A-25F9-DA20-EAB9-27CE4680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Picture 6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3D9F0748-EBA6-F77E-0681-5B170ABA8E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F48A8-C6E4-6E49-B572-0584AA5894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74" y="6608276"/>
            <a:ext cx="5888731" cy="178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EA703-1ABE-46D1-0602-8B84983FF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518" b="7662"/>
          <a:stretch/>
        </p:blipFill>
        <p:spPr>
          <a:xfrm>
            <a:off x="-54590" y="1434057"/>
            <a:ext cx="12314830" cy="516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617849" y="1879093"/>
            <a:ext cx="37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2065236" y="3006155"/>
            <a:ext cx="27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56906" y="6543260"/>
            <a:ext cx="526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endParaRPr lang="en-US" sz="1200" dirty="0">
              <a:solidFill>
                <a:srgbClr val="DFB5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2191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1"/>
            <a:ext cx="12189631" cy="1132762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0" y="46988"/>
            <a:ext cx="8061529" cy="108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5" y="6608276"/>
            <a:ext cx="5888731" cy="178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90287" y="6501876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56906" y="6543260"/>
            <a:ext cx="526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endParaRPr lang="en-US" sz="1200" dirty="0">
              <a:solidFill>
                <a:srgbClr val="DFB5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1"/>
            <a:ext cx="12189631" cy="1132762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0" y="46988"/>
            <a:ext cx="8061529" cy="108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5" y="6608276"/>
            <a:ext cx="5888731" cy="178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90287" y="6501876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56906" y="6543260"/>
            <a:ext cx="526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endParaRPr lang="en-US" sz="1200" dirty="0">
              <a:solidFill>
                <a:srgbClr val="DFB5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FE6E8-858F-3B0E-F576-25CF965D58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532263"/>
            <a:ext cx="8352430" cy="5554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D64B9-6876-0CA6-4C24-B2E90A6D01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pornprom.tho</dc:creator>
  <cp:lastModifiedBy>USER</cp:lastModifiedBy>
  <cp:revision>6</cp:revision>
  <dcterms:created xsi:type="dcterms:W3CDTF">2023-05-11T03:56:58Z</dcterms:created>
  <dcterms:modified xsi:type="dcterms:W3CDTF">2023-06-14T09:12:15Z</dcterms:modified>
</cp:coreProperties>
</file>